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20"/>
  </p:notesMasterIdLst>
  <p:sldIdLst>
    <p:sldId id="331" r:id="rId5"/>
    <p:sldId id="327" r:id="rId6"/>
    <p:sldId id="277" r:id="rId7"/>
    <p:sldId id="278" r:id="rId8"/>
    <p:sldId id="279" r:id="rId9"/>
    <p:sldId id="280" r:id="rId10"/>
    <p:sldId id="281" r:id="rId11"/>
    <p:sldId id="282" r:id="rId12"/>
    <p:sldId id="321" r:id="rId13"/>
    <p:sldId id="322" r:id="rId14"/>
    <p:sldId id="264" r:id="rId15"/>
    <p:sldId id="265" r:id="rId16"/>
    <p:sldId id="266" r:id="rId17"/>
    <p:sldId id="28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7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11.wdp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35.GIF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pe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94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8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6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560546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34011" y="472767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44390" y="472767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54769" y="472767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840"/>
            <a:ext cx="11934334" cy="25191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26004" y="1729948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26004" y="2585496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84796" y="1744089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84796" y="2585496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059212" y="1729948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59212" y="2502947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828"/>
            <a:ext cx="11368726" cy="24574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30079" y="17016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19249" y="2309503"/>
            <a:ext cx="110293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47932" y="17016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66406" y="23095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129102" y="17016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86616" y="23095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03695"/>
            <a:ext cx="12179431" cy="569703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682424" y="2748042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3112" y="2748042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2548" y="2755176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8828" y="2755176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98394" y="3363076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598394" y="3930828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98253" y="3370210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198253" y="3951974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17619" y="3407917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717619" y="399642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9921" y="4636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15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021429" y="2911551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10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475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8726" y="1926015"/>
            <a:ext cx="10815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u="sng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u="sng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</p:txBody>
      </p:sp>
    </p:spTree>
    <p:extLst>
      <p:ext uri="{BB962C8B-B14F-4D97-AF65-F5344CB8AC3E}">
        <p14:creationId xmlns:p14="http://schemas.microsoft.com/office/powerpoint/2010/main" val="12924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433</Words>
  <Application>Microsoft Office PowerPoint</Application>
  <PresentationFormat>Widescreen</PresentationFormat>
  <Paragraphs>85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ITC Avant Garde Std Bk</vt:lpstr>
      <vt:lpstr>Montserrat ExtraBold</vt:lpstr>
      <vt:lpstr>Times New Roman</vt:lpstr>
      <vt:lpstr>UTM Avo</vt:lpstr>
      <vt:lpstr>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31</cp:revision>
  <dcterms:created xsi:type="dcterms:W3CDTF">2021-05-08T05:00:00Z</dcterms:created>
  <dcterms:modified xsi:type="dcterms:W3CDTF">2025-09-22T10:03:30Z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