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8" r:id="rId3"/>
    <p:sldId id="257" r:id="rId4"/>
    <p:sldId id="261" r:id="rId5"/>
    <p:sldId id="279" r:id="rId6"/>
    <p:sldId id="294" r:id="rId7"/>
    <p:sldId id="295" r:id="rId8"/>
    <p:sldId id="296" r:id="rId9"/>
    <p:sldId id="297" r:id="rId10"/>
    <p:sldId id="293" r:id="rId11"/>
    <p:sldId id="298"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12" y="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0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676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2151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8945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578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603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7032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5587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8978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484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8/21/2024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82765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42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A966B-F22C-41B9-8882-E498F46F3FCE}"/>
              </a:ext>
            </a:extLst>
          </p:cNvPr>
          <p:cNvPicPr>
            <a:picLocks noChangeAspect="1"/>
          </p:cNvPicPr>
          <p:nvPr/>
        </p:nvPicPr>
        <p:blipFill>
          <a:blip r:embed="rId2"/>
          <a:stretch>
            <a:fillRect/>
          </a:stretch>
        </p:blipFill>
        <p:spPr>
          <a:xfrm>
            <a:off x="1034380" y="1692263"/>
            <a:ext cx="9589839" cy="3206774"/>
          </a:xfrm>
          <a:prstGeom prst="rect">
            <a:avLst/>
          </a:prstGeom>
        </p:spPr>
      </p:pic>
    </p:spTree>
    <p:extLst>
      <p:ext uri="{BB962C8B-B14F-4D97-AF65-F5344CB8AC3E}">
        <p14:creationId xmlns:p14="http://schemas.microsoft.com/office/powerpoint/2010/main" val="239754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205D859-7760-16DF-B68C-999C466AD010}"/>
              </a:ext>
            </a:extLst>
          </p:cNvPr>
          <p:cNvPicPr>
            <a:picLocks noChangeAspect="1"/>
          </p:cNvPicPr>
          <p:nvPr/>
        </p:nvPicPr>
        <p:blipFill>
          <a:blip r:embed="rId2"/>
          <a:stretch>
            <a:fillRect/>
          </a:stretch>
        </p:blipFill>
        <p:spPr>
          <a:xfrm>
            <a:off x="123181" y="1964015"/>
            <a:ext cx="11796782" cy="3993226"/>
          </a:xfrm>
          <a:prstGeom prst="rect">
            <a:avLst/>
          </a:prstGeom>
        </p:spPr>
      </p:pic>
    </p:spTree>
    <p:extLst>
      <p:ext uri="{BB962C8B-B14F-4D97-AF65-F5344CB8AC3E}">
        <p14:creationId xmlns:p14="http://schemas.microsoft.com/office/powerpoint/2010/main" val="3162160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a:extLst>
              <a:ext uri="{FF2B5EF4-FFF2-40B4-BE49-F238E27FC236}">
                <a16:creationId xmlns:a16="http://schemas.microsoft.com/office/drawing/2014/main" id="{5B96960A-9B92-7C18-B8B1-540821CC8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a:extLst>
              <a:ext uri="{FF2B5EF4-FFF2-40B4-BE49-F238E27FC236}">
                <a16:creationId xmlns:a16="http://schemas.microsoft.com/office/drawing/2014/main" id="{C1458B16-CB4E-E25E-31BC-A2B430794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33A69-8B33-45FD-8DF7-EDE38211A1EE}"/>
              </a:ext>
            </a:extLst>
          </p:cNvPr>
          <p:cNvPicPr>
            <a:picLocks noChangeAspect="1"/>
          </p:cNvPicPr>
          <p:nvPr/>
        </p:nvPicPr>
        <p:blipFill>
          <a:blip r:embed="rId2"/>
          <a:stretch>
            <a:fillRect/>
          </a:stretch>
        </p:blipFill>
        <p:spPr>
          <a:xfrm>
            <a:off x="688379" y="2093860"/>
            <a:ext cx="10815241" cy="2670279"/>
          </a:xfrm>
          <a:prstGeom prst="rect">
            <a:avLst/>
          </a:prstGeom>
        </p:spPr>
      </p:pic>
    </p:spTree>
    <p:extLst>
      <p:ext uri="{BB962C8B-B14F-4D97-AF65-F5344CB8AC3E}">
        <p14:creationId xmlns:p14="http://schemas.microsoft.com/office/powerpoint/2010/main" val="1723197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cs typeface="Vogue-ExtraBold" pitchFamily="34" charset="0"/>
              </a:rPr>
              <a:t>Theo </a:t>
            </a:r>
            <a:r>
              <a:rPr lang="en-US" sz="3600" dirty="0" err="1">
                <a:latin typeface="Cambria" panose="02040503050406030204" pitchFamily="18" charset="0"/>
                <a:ea typeface="Cambria" panose="02040503050406030204" pitchFamily="18" charset="0"/>
                <a:cs typeface="Vogue-ExtraBold" pitchFamily="34" charset="0"/>
              </a:rPr>
              <a:t>em</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hiện</a:t>
            </a:r>
            <a:r>
              <a:rPr lang="en-US" sz="3600" dirty="0">
                <a:latin typeface="Cambria" panose="02040503050406030204" pitchFamily="18" charset="0"/>
                <a:ea typeface="Cambria" panose="02040503050406030204" pitchFamily="18" charset="0"/>
                <a:cs typeface="Vogue-ExtraBold" pitchFamily="34" charset="0"/>
              </a:rPr>
              <a:t> nay </a:t>
            </a:r>
            <a:r>
              <a:rPr lang="en-US" sz="3600" dirty="0" err="1">
                <a:latin typeface="Cambria" panose="02040503050406030204" pitchFamily="18" charset="0"/>
                <a:ea typeface="Cambria" panose="02040503050406030204" pitchFamily="18" charset="0"/>
                <a:cs typeface="Vogue-ExtraBold" pitchFamily="34" charset="0"/>
              </a:rPr>
              <a:t>các</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loài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động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vật</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hoang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dã</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phải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đối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diện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với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vấn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đề</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gì</a:t>
            </a:r>
            <a:r>
              <a:rPr lang="en-US" sz="3600" dirty="0">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22F4EBC7-0CCF-1367-FBB1-3834A166A96F}"/>
              </a:ext>
            </a:extLst>
          </p:cNvPr>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066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a:extLst>
              <a:ext uri="{FF2B5EF4-FFF2-40B4-BE49-F238E27FC236}">
                <a16:creationId xmlns:a16="http://schemas.microsoft.com/office/drawing/2014/main" id="{B8FE5BCF-EA03-C3C2-534C-A78B365AA0F1}"/>
              </a:ext>
            </a:extLst>
          </p:cNvPr>
          <p:cNvPicPr>
            <a:picLocks noChangeAspect="1"/>
          </p:cNvPicPr>
          <p:nvPr/>
        </p:nvPicPr>
        <p:blipFill>
          <a:blip r:embed="rId3"/>
          <a:stretch>
            <a:fillRect/>
          </a:stretch>
        </p:blipFill>
        <p:spPr>
          <a:xfrm>
            <a:off x="804543" y="0"/>
            <a:ext cx="2962913" cy="1085182"/>
          </a:xfrm>
          <a:prstGeom prst="rect">
            <a:avLst/>
          </a:prstGeom>
        </p:spPr>
      </p:pic>
      <p:pic>
        <p:nvPicPr>
          <p:cNvPr id="3" name="Picture 2">
            <a:extLst>
              <a:ext uri="{FF2B5EF4-FFF2-40B4-BE49-F238E27FC236}">
                <a16:creationId xmlns:a16="http://schemas.microsoft.com/office/drawing/2014/main" id="{5B38D42F-7A6B-470B-84D6-604EF260AF9B}"/>
              </a:ext>
            </a:extLst>
          </p:cNvPr>
          <p:cNvPicPr>
            <a:picLocks noChangeAspect="1"/>
          </p:cNvPicPr>
          <p:nvPr/>
        </p:nvPicPr>
        <p:blipFill>
          <a:blip r:embed="rId4"/>
          <a:stretch>
            <a:fillRect/>
          </a:stretch>
        </p:blipFill>
        <p:spPr>
          <a:xfrm>
            <a:off x="2646099" y="282609"/>
            <a:ext cx="7547502" cy="2139881"/>
          </a:xfrm>
          <a:prstGeom prst="rect">
            <a:avLst/>
          </a:prstGeom>
        </p:spPr>
      </p:pic>
      <p:pic>
        <p:nvPicPr>
          <p:cNvPr id="7" name="Picture 6">
            <a:extLst>
              <a:ext uri="{FF2B5EF4-FFF2-40B4-BE49-F238E27FC236}">
                <a16:creationId xmlns:a16="http://schemas.microsoft.com/office/drawing/2014/main" id="{56A90FDC-7E60-30FA-D540-D89AA282E29C}"/>
              </a:ext>
            </a:extLst>
          </p:cNvPr>
          <p:cNvPicPr>
            <a:picLocks noChangeAspect="1"/>
          </p:cNvPicPr>
          <p:nvPr/>
        </p:nvPicPr>
        <p:blipFill>
          <a:blip r:embed="rId5"/>
          <a:stretch>
            <a:fillRect/>
          </a:stretch>
        </p:blipFill>
        <p:spPr>
          <a:xfrm>
            <a:off x="341168" y="2299357"/>
            <a:ext cx="11339543" cy="4194412"/>
          </a:xfrm>
          <a:prstGeom prst="rect">
            <a:avLst/>
          </a:prstGeom>
        </p:spPr>
      </p:pic>
    </p:spTree>
    <p:extLst>
      <p:ext uri="{BB962C8B-B14F-4D97-AF65-F5344CB8AC3E}">
        <p14:creationId xmlns:p14="http://schemas.microsoft.com/office/powerpoint/2010/main" val="4318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387C9-81B5-42E6-991F-2A7F8F9C5DCE}"/>
              </a:ext>
            </a:extLst>
          </p:cNvPr>
          <p:cNvPicPr>
            <a:picLocks noChangeAspect="1"/>
          </p:cNvPicPr>
          <p:nvPr/>
        </p:nvPicPr>
        <p:blipFill>
          <a:blip r:embed="rId2"/>
          <a:stretch>
            <a:fillRect/>
          </a:stretch>
        </p:blipFill>
        <p:spPr>
          <a:xfrm>
            <a:off x="1618100" y="1825613"/>
            <a:ext cx="8955800" cy="3206774"/>
          </a:xfrm>
          <a:prstGeom prst="rect">
            <a:avLst/>
          </a:prstGeom>
        </p:spPr>
      </p:pic>
    </p:spTree>
    <p:extLst>
      <p:ext uri="{BB962C8B-B14F-4D97-AF65-F5344CB8AC3E}">
        <p14:creationId xmlns:p14="http://schemas.microsoft.com/office/powerpoint/2010/main" val="36901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6F4779F-5F5B-0F6F-553D-B3989724B752}"/>
              </a:ext>
            </a:extLst>
          </p:cNvPr>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36DED05B-CB19-CD65-7CEC-C7794F3B0292}"/>
              </a:ext>
            </a:extLst>
          </p:cNvPr>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rgbClr val="FF0000"/>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extLst>
      <p:ext uri="{BB962C8B-B14F-4D97-AF65-F5344CB8AC3E}">
        <p14:creationId xmlns:p14="http://schemas.microsoft.com/office/powerpoint/2010/main" val="370568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Từng bạn trình bày ý kiến đã chuẩn bị</a:t>
            </a:r>
            <a:r>
              <a:rPr lang="vi-VN" sz="3200" b="1" dirty="0">
                <a:solidFill>
                  <a:srgbClr val="FF0000"/>
                </a:solidFill>
                <a:latin typeface="Cambria" panose="02040503050406030204" pitchFamily="18" charset="0"/>
                <a:ea typeface="Cambria" panose="02040503050406030204" pitchFamily="18" charset="0"/>
              </a:rPr>
              <a:t>. Ví dụ: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Thực tế: </a:t>
            </a:r>
            <a:r>
              <a:rPr lang="vi-VN" sz="3200" i="1" dirty="0">
                <a:solidFill>
                  <a:srgbClr val="FF0000"/>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Những việc cần làm: </a:t>
            </a:r>
            <a:r>
              <a:rPr lang="vi-VN" sz="3200" i="1" dirty="0">
                <a:solidFill>
                  <a:srgbClr val="FF0000"/>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extLst>
      <p:ext uri="{BB962C8B-B14F-4D97-AF65-F5344CB8AC3E}">
        <p14:creationId xmlns:p14="http://schemas.microsoft.com/office/powerpoint/2010/main" val="14280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rgbClr val="FF0000"/>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Nhấn mạnh những việc cần làm để bảo tồn động vật hoang dã. </a:t>
            </a:r>
          </a:p>
        </p:txBody>
      </p:sp>
    </p:spTree>
    <p:extLst>
      <p:ext uri="{BB962C8B-B14F-4D97-AF65-F5344CB8AC3E}">
        <p14:creationId xmlns:p14="http://schemas.microsoft.com/office/powerpoint/2010/main" val="230528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a:extLst>
              <a:ext uri="{FF2B5EF4-FFF2-40B4-BE49-F238E27FC236}">
                <a16:creationId xmlns:a16="http://schemas.microsoft.com/office/drawing/2014/main" id="{1921D31A-5F85-CD2D-EFE9-93466B8CD621}"/>
              </a:ext>
            </a:extLst>
          </p:cNvPr>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CCD50592-2FCB-E825-C623-AE219B91A99C}"/>
              </a:ext>
            </a:extLst>
          </p:cNvPr>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CC118DF-E5FB-B714-D39E-A5E155C29210}"/>
              </a:ext>
            </a:extLst>
          </p:cNvPr>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3288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439</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Times New Roman</vt:lpstr>
      <vt:lpstr>Vogue-ExtraBold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2024-07-16T13:33:23Z</dcterms:created>
  <dcterms:modified xsi:type="dcterms:W3CDTF">2024-08-21T14:05:35Z</dcterms:modified>
</cp:coreProperties>
</file>